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3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F58269-BC61-4567-ACB8-D700EA3B101A}" v="20" dt="2025-11-16T18:19:10.7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 showGuides="1">
      <p:cViewPr varScale="1">
        <p:scale>
          <a:sx n="97" d="100"/>
          <a:sy n="97" d="100"/>
        </p:scale>
        <p:origin x="1363" y="3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r Keintzel" userId="8746be7e2ff05506" providerId="LiveId" clId="{12DCC142-EBB1-45B3-85B8-DF9574CACDFC}"/>
    <pc:docChg chg="undo custSel addSld modSld">
      <pc:chgData name="Peter Keintzel" userId="8746be7e2ff05506" providerId="LiveId" clId="{12DCC142-EBB1-45B3-85B8-DF9574CACDFC}" dt="2025-11-16T18:19:41.391" v="867" actId="20577"/>
      <pc:docMkLst>
        <pc:docMk/>
      </pc:docMkLst>
      <pc:sldChg chg="addSp delSp modSp add mod">
        <pc:chgData name="Peter Keintzel" userId="8746be7e2ff05506" providerId="LiveId" clId="{12DCC142-EBB1-45B3-85B8-DF9574CACDFC}" dt="2025-11-16T05:16:27.031" v="623"/>
        <pc:sldMkLst>
          <pc:docMk/>
          <pc:sldMk cId="4141613230" sldId="257"/>
        </pc:sldMkLst>
        <pc:spChg chg="add mod topLvl">
          <ac:chgData name="Peter Keintzel" userId="8746be7e2ff05506" providerId="LiveId" clId="{12DCC142-EBB1-45B3-85B8-DF9574CACDFC}" dt="2025-11-16T05:12:01.263" v="586" actId="122"/>
          <ac:spMkLst>
            <pc:docMk/>
            <pc:sldMk cId="4141613230" sldId="257"/>
            <ac:spMk id="13" creationId="{332C1EAE-ABF9-7736-D4EF-8E6391216B11}"/>
          </ac:spMkLst>
        </pc:spChg>
        <pc:spChg chg="add del mod">
          <ac:chgData name="Peter Keintzel" userId="8746be7e2ff05506" providerId="LiveId" clId="{12DCC142-EBB1-45B3-85B8-DF9574CACDFC}" dt="2025-11-16T05:07:06.765" v="553" actId="478"/>
          <ac:spMkLst>
            <pc:docMk/>
            <pc:sldMk cId="4141613230" sldId="257"/>
            <ac:spMk id="15" creationId="{FEBDCED3-C943-D87A-5942-CEF83BA64882}"/>
          </ac:spMkLst>
        </pc:spChg>
        <pc:spChg chg="add mod topLvl">
          <ac:chgData name="Peter Keintzel" userId="8746be7e2ff05506" providerId="LiveId" clId="{12DCC142-EBB1-45B3-85B8-DF9574CACDFC}" dt="2025-11-16T05:11:33.078" v="580" actId="1076"/>
          <ac:spMkLst>
            <pc:docMk/>
            <pc:sldMk cId="4141613230" sldId="257"/>
            <ac:spMk id="18" creationId="{966A08FA-FE2C-FD44-4556-B7247B7D40C4}"/>
          </ac:spMkLst>
        </pc:spChg>
        <pc:spChg chg="mod topLvl">
          <ac:chgData name="Peter Keintzel" userId="8746be7e2ff05506" providerId="LiveId" clId="{12DCC142-EBB1-45B3-85B8-DF9574CACDFC}" dt="2025-11-16T05:12:03.393" v="587" actId="122"/>
          <ac:spMkLst>
            <pc:docMk/>
            <pc:sldMk cId="4141613230" sldId="257"/>
            <ac:spMk id="31" creationId="{1357852C-1027-4F31-E27B-9999A29AD10E}"/>
          </ac:spMkLst>
        </pc:spChg>
        <pc:spChg chg="del">
          <ac:chgData name="Peter Keintzel" userId="8746be7e2ff05506" providerId="LiveId" clId="{12DCC142-EBB1-45B3-85B8-DF9574CACDFC}" dt="2025-11-16T05:03:31.905" v="499" actId="478"/>
          <ac:spMkLst>
            <pc:docMk/>
            <pc:sldMk cId="4141613230" sldId="257"/>
            <ac:spMk id="34" creationId="{4048A27F-18BC-A200-723E-3DF707847B32}"/>
          </ac:spMkLst>
        </pc:spChg>
        <pc:spChg chg="mod topLvl">
          <ac:chgData name="Peter Keintzel" userId="8746be7e2ff05506" providerId="LiveId" clId="{12DCC142-EBB1-45B3-85B8-DF9574CACDFC}" dt="2025-11-16T05:11:58.845" v="585" actId="165"/>
          <ac:spMkLst>
            <pc:docMk/>
            <pc:sldMk cId="4141613230" sldId="257"/>
            <ac:spMk id="35" creationId="{0ECC654F-6B11-E165-9C9D-4CF5E1FE7235}"/>
          </ac:spMkLst>
        </pc:spChg>
        <pc:spChg chg="del">
          <ac:chgData name="Peter Keintzel" userId="8746be7e2ff05506" providerId="LiveId" clId="{12DCC142-EBB1-45B3-85B8-DF9574CACDFC}" dt="2025-11-16T05:03:31.905" v="499" actId="478"/>
          <ac:spMkLst>
            <pc:docMk/>
            <pc:sldMk cId="4141613230" sldId="257"/>
            <ac:spMk id="43" creationId="{925D0FF9-5270-8B4E-9E32-7C017BA011CE}"/>
          </ac:spMkLst>
        </pc:spChg>
        <pc:spChg chg="del">
          <ac:chgData name="Peter Keintzel" userId="8746be7e2ff05506" providerId="LiveId" clId="{12DCC142-EBB1-45B3-85B8-DF9574CACDFC}" dt="2025-11-16T05:03:31.905" v="499" actId="478"/>
          <ac:spMkLst>
            <pc:docMk/>
            <pc:sldMk cId="4141613230" sldId="257"/>
            <ac:spMk id="44" creationId="{11F8934F-CDD0-DB8C-5DDA-D15865119E02}"/>
          </ac:spMkLst>
        </pc:spChg>
        <pc:spChg chg="add del mod">
          <ac:chgData name="Peter Keintzel" userId="8746be7e2ff05506" providerId="LiveId" clId="{12DCC142-EBB1-45B3-85B8-DF9574CACDFC}" dt="2025-11-16T05:15:47.803" v="617" actId="478"/>
          <ac:spMkLst>
            <pc:docMk/>
            <pc:sldMk cId="4141613230" sldId="257"/>
            <ac:spMk id="55" creationId="{57A76C74-891C-A292-332A-3EFD072E1C85}"/>
          </ac:spMkLst>
        </pc:spChg>
        <pc:spChg chg="del">
          <ac:chgData name="Peter Keintzel" userId="8746be7e2ff05506" providerId="LiveId" clId="{12DCC142-EBB1-45B3-85B8-DF9574CACDFC}" dt="2025-11-16T05:03:31.905" v="499" actId="478"/>
          <ac:spMkLst>
            <pc:docMk/>
            <pc:sldMk cId="4141613230" sldId="257"/>
            <ac:spMk id="56" creationId="{48F1A561-9E7F-0634-1C66-0E73A2DE4558}"/>
          </ac:spMkLst>
        </pc:spChg>
        <pc:spChg chg="add mod">
          <ac:chgData name="Peter Keintzel" userId="8746be7e2ff05506" providerId="LiveId" clId="{12DCC142-EBB1-45B3-85B8-DF9574CACDFC}" dt="2025-11-16T05:16:27.031" v="623"/>
          <ac:spMkLst>
            <pc:docMk/>
            <pc:sldMk cId="4141613230" sldId="257"/>
            <ac:spMk id="57" creationId="{77E3086A-B587-07B1-277E-6443CDA2EE86}"/>
          </ac:spMkLst>
        </pc:spChg>
        <pc:grpChg chg="add del mod">
          <ac:chgData name="Peter Keintzel" userId="8746be7e2ff05506" providerId="LiveId" clId="{12DCC142-EBB1-45B3-85B8-DF9574CACDFC}" dt="2025-11-16T05:08:27.802" v="569" actId="165"/>
          <ac:grpSpMkLst>
            <pc:docMk/>
            <pc:sldMk cId="4141613230" sldId="257"/>
            <ac:grpSpMk id="28" creationId="{DA0ABAC9-80EE-F5F1-6EE7-9A1318E0C5D2}"/>
          </ac:grpSpMkLst>
        </pc:grpChg>
        <pc:grpChg chg="add del mod">
          <ac:chgData name="Peter Keintzel" userId="8746be7e2ff05506" providerId="LiveId" clId="{12DCC142-EBB1-45B3-85B8-DF9574CACDFC}" dt="2025-11-16T05:11:58.845" v="585" actId="165"/>
          <ac:grpSpMkLst>
            <pc:docMk/>
            <pc:sldMk cId="4141613230" sldId="257"/>
            <ac:grpSpMk id="29" creationId="{BD4C1E5B-5FEC-C1BD-F870-E6ACA416FC7E}"/>
          </ac:grpSpMkLst>
        </pc:grpChg>
        <pc:grpChg chg="del">
          <ac:chgData name="Peter Keintzel" userId="8746be7e2ff05506" providerId="LiveId" clId="{12DCC142-EBB1-45B3-85B8-DF9574CACDFC}" dt="2025-11-16T05:03:32.944" v="500" actId="478"/>
          <ac:grpSpMkLst>
            <pc:docMk/>
            <pc:sldMk cId="4141613230" sldId="257"/>
            <ac:grpSpMk id="32" creationId="{1ABDA9EF-76DF-890C-4D35-77FD63E2DE39}"/>
          </ac:grpSpMkLst>
        </pc:grpChg>
        <pc:grpChg chg="del">
          <ac:chgData name="Peter Keintzel" userId="8746be7e2ff05506" providerId="LiveId" clId="{12DCC142-EBB1-45B3-85B8-DF9574CACDFC}" dt="2025-11-16T05:03:31.905" v="499" actId="478"/>
          <ac:grpSpMkLst>
            <pc:docMk/>
            <pc:sldMk cId="4141613230" sldId="257"/>
            <ac:grpSpMk id="33" creationId="{3D4B61EC-0BA8-E072-CF03-049FD9CB4FEE}"/>
          </ac:grpSpMkLst>
        </pc:grpChg>
        <pc:grpChg chg="del">
          <ac:chgData name="Peter Keintzel" userId="8746be7e2ff05506" providerId="LiveId" clId="{12DCC142-EBB1-45B3-85B8-DF9574CACDFC}" dt="2025-11-16T05:03:33.914" v="501" actId="478"/>
          <ac:grpSpMkLst>
            <pc:docMk/>
            <pc:sldMk cId="4141613230" sldId="257"/>
            <ac:grpSpMk id="54" creationId="{BC6AF779-6C81-26A3-EF28-D80392D5F879}"/>
          </ac:grpSpMkLst>
        </pc:grpChg>
        <pc:picChg chg="add mod">
          <ac:chgData name="Peter Keintzel" userId="8746be7e2ff05506" providerId="LiveId" clId="{12DCC142-EBB1-45B3-85B8-DF9574CACDFC}" dt="2025-11-16T05:11:45.039" v="583" actId="1076"/>
          <ac:picMkLst>
            <pc:docMk/>
            <pc:sldMk cId="4141613230" sldId="257"/>
            <ac:picMk id="3" creationId="{D36C73FF-F929-0B25-A95E-A25F6730E6E6}"/>
          </ac:picMkLst>
        </pc:picChg>
        <pc:picChg chg="del">
          <ac:chgData name="Peter Keintzel" userId="8746be7e2ff05506" providerId="LiveId" clId="{12DCC142-EBB1-45B3-85B8-DF9574CACDFC}" dt="2025-11-16T05:03:31.905" v="499" actId="478"/>
          <ac:picMkLst>
            <pc:docMk/>
            <pc:sldMk cId="4141613230" sldId="257"/>
            <ac:picMk id="5" creationId="{40CBD8B9-C21D-735C-03DB-260FC4F9F53F}"/>
          </ac:picMkLst>
        </pc:picChg>
        <pc:picChg chg="del">
          <ac:chgData name="Peter Keintzel" userId="8746be7e2ff05506" providerId="LiveId" clId="{12DCC142-EBB1-45B3-85B8-DF9574CACDFC}" dt="2025-11-16T05:03:31.905" v="499" actId="478"/>
          <ac:picMkLst>
            <pc:docMk/>
            <pc:sldMk cId="4141613230" sldId="257"/>
            <ac:picMk id="7" creationId="{90DC2980-7B90-0164-4795-36FF0009C0F1}"/>
          </ac:picMkLst>
        </pc:picChg>
        <pc:cxnChg chg="add mod topLvl">
          <ac:chgData name="Peter Keintzel" userId="8746be7e2ff05506" providerId="LiveId" clId="{12DCC142-EBB1-45B3-85B8-DF9574CACDFC}" dt="2025-11-16T05:11:40.090" v="581" actId="1076"/>
          <ac:cxnSpMkLst>
            <pc:docMk/>
            <pc:sldMk cId="4141613230" sldId="257"/>
            <ac:cxnSpMk id="6" creationId="{2A44859F-DE3D-8404-3A94-767ECF9EAFC3}"/>
          </ac:cxnSpMkLst>
        </pc:cxnChg>
        <pc:cxnChg chg="add del mod">
          <ac:chgData name="Peter Keintzel" userId="8746be7e2ff05506" providerId="LiveId" clId="{12DCC142-EBB1-45B3-85B8-DF9574CACDFC}" dt="2025-11-16T05:07:05.343" v="552" actId="478"/>
          <ac:cxnSpMkLst>
            <pc:docMk/>
            <pc:sldMk cId="4141613230" sldId="257"/>
            <ac:cxnSpMk id="8" creationId="{D721779A-4A70-47C4-99CA-DCAF6FBE93D3}"/>
          </ac:cxnSpMkLst>
        </pc:cxnChg>
        <pc:cxnChg chg="del mod">
          <ac:chgData name="Peter Keintzel" userId="8746be7e2ff05506" providerId="LiveId" clId="{12DCC142-EBB1-45B3-85B8-DF9574CACDFC}" dt="2025-11-16T05:03:31.905" v="499" actId="478"/>
          <ac:cxnSpMkLst>
            <pc:docMk/>
            <pc:sldMk cId="4141613230" sldId="257"/>
            <ac:cxnSpMk id="12" creationId="{A7C5AE88-E4DB-32BF-AD94-A28D5D2F99C3}"/>
          </ac:cxnSpMkLst>
        </pc:cxnChg>
        <pc:cxnChg chg="del mod">
          <ac:chgData name="Peter Keintzel" userId="8746be7e2ff05506" providerId="LiveId" clId="{12DCC142-EBB1-45B3-85B8-DF9574CACDFC}" dt="2025-11-16T05:03:31.905" v="499" actId="478"/>
          <ac:cxnSpMkLst>
            <pc:docMk/>
            <pc:sldMk cId="4141613230" sldId="257"/>
            <ac:cxnSpMk id="16" creationId="{CC079773-EBF0-513F-4792-EA93699C6B5B}"/>
          </ac:cxnSpMkLst>
        </pc:cxnChg>
        <pc:cxnChg chg="mod topLvl">
          <ac:chgData name="Peter Keintzel" userId="8746be7e2ff05506" providerId="LiveId" clId="{12DCC142-EBB1-45B3-85B8-DF9574CACDFC}" dt="2025-11-16T05:11:58.845" v="585" actId="165"/>
          <ac:cxnSpMkLst>
            <pc:docMk/>
            <pc:sldMk cId="4141613230" sldId="257"/>
            <ac:cxnSpMk id="30" creationId="{D8DC6E64-DCA9-6541-F261-59DF6E2DAEBD}"/>
          </ac:cxnSpMkLst>
        </pc:cxnChg>
        <pc:cxnChg chg="add mod">
          <ac:chgData name="Peter Keintzel" userId="8746be7e2ff05506" providerId="LiveId" clId="{12DCC142-EBB1-45B3-85B8-DF9574CACDFC}" dt="2025-11-16T05:16:11.024" v="620" actId="208"/>
          <ac:cxnSpMkLst>
            <pc:docMk/>
            <pc:sldMk cId="4141613230" sldId="257"/>
            <ac:cxnSpMk id="48" creationId="{A8845B0A-A553-9E41-0A73-E548A2BA5ADE}"/>
          </ac:cxnSpMkLst>
        </pc:cxnChg>
        <pc:cxnChg chg="del mod">
          <ac:chgData name="Peter Keintzel" userId="8746be7e2ff05506" providerId="LiveId" clId="{12DCC142-EBB1-45B3-85B8-DF9574CACDFC}" dt="2025-11-16T05:03:31.905" v="499" actId="478"/>
          <ac:cxnSpMkLst>
            <pc:docMk/>
            <pc:sldMk cId="4141613230" sldId="257"/>
            <ac:cxnSpMk id="65" creationId="{C87D1020-925D-A8FD-EA8B-A66FE509D7AB}"/>
          </ac:cxnSpMkLst>
        </pc:cxnChg>
      </pc:sldChg>
      <pc:sldChg chg="addSp delSp modSp add mod">
        <pc:chgData name="Peter Keintzel" userId="8746be7e2ff05506" providerId="LiveId" clId="{12DCC142-EBB1-45B3-85B8-DF9574CACDFC}" dt="2025-11-16T06:27:28.355" v="791" actId="14100"/>
        <pc:sldMkLst>
          <pc:docMk/>
          <pc:sldMk cId="2294962084" sldId="258"/>
        </pc:sldMkLst>
        <pc:spChg chg="del">
          <ac:chgData name="Peter Keintzel" userId="8746be7e2ff05506" providerId="LiveId" clId="{12DCC142-EBB1-45B3-85B8-DF9574CACDFC}" dt="2025-11-16T06:19:21.433" v="631" actId="478"/>
          <ac:spMkLst>
            <pc:docMk/>
            <pc:sldMk cId="2294962084" sldId="258"/>
            <ac:spMk id="13" creationId="{6FA62867-57F7-BFD5-E40F-96DA7EAE7BEA}"/>
          </ac:spMkLst>
        </pc:spChg>
        <pc:spChg chg="del">
          <ac:chgData name="Peter Keintzel" userId="8746be7e2ff05506" providerId="LiveId" clId="{12DCC142-EBB1-45B3-85B8-DF9574CACDFC}" dt="2025-11-16T06:19:17.750" v="628" actId="478"/>
          <ac:spMkLst>
            <pc:docMk/>
            <pc:sldMk cId="2294962084" sldId="258"/>
            <ac:spMk id="18" creationId="{625BCE1B-F676-93C6-F335-75E3978C77CA}"/>
          </ac:spMkLst>
        </pc:spChg>
        <pc:spChg chg="add mod">
          <ac:chgData name="Peter Keintzel" userId="8746be7e2ff05506" providerId="LiveId" clId="{12DCC142-EBB1-45B3-85B8-DF9574CACDFC}" dt="2025-11-16T06:27:14.637" v="781" actId="14100"/>
          <ac:spMkLst>
            <pc:docMk/>
            <pc:sldMk cId="2294962084" sldId="258"/>
            <ac:spMk id="21" creationId="{38B5779A-C9B8-1E75-5408-0C92888D9C63}"/>
          </ac:spMkLst>
        </pc:spChg>
        <pc:spChg chg="add mod">
          <ac:chgData name="Peter Keintzel" userId="8746be7e2ff05506" providerId="LiveId" clId="{12DCC142-EBB1-45B3-85B8-DF9574CACDFC}" dt="2025-11-16T06:25:22.023" v="770" actId="1076"/>
          <ac:spMkLst>
            <pc:docMk/>
            <pc:sldMk cId="2294962084" sldId="258"/>
            <ac:spMk id="25" creationId="{051C04B0-3010-6AD5-3DA8-F522FC43833C}"/>
          </ac:spMkLst>
        </pc:spChg>
        <pc:spChg chg="del">
          <ac:chgData name="Peter Keintzel" userId="8746be7e2ff05506" providerId="LiveId" clId="{12DCC142-EBB1-45B3-85B8-DF9574CACDFC}" dt="2025-11-16T06:19:19.074" v="629" actId="478"/>
          <ac:spMkLst>
            <pc:docMk/>
            <pc:sldMk cId="2294962084" sldId="258"/>
            <ac:spMk id="31" creationId="{53C4FB84-323E-294D-10D8-0211834445F6}"/>
          </ac:spMkLst>
        </pc:spChg>
        <pc:spChg chg="add mod">
          <ac:chgData name="Peter Keintzel" userId="8746be7e2ff05506" providerId="LiveId" clId="{12DCC142-EBB1-45B3-85B8-DF9574CACDFC}" dt="2025-11-16T06:27:20.554" v="789" actId="14100"/>
          <ac:spMkLst>
            <pc:docMk/>
            <pc:sldMk cId="2294962084" sldId="258"/>
            <ac:spMk id="33" creationId="{57A0DBEA-0449-0297-45AE-10116AD17B72}"/>
          </ac:spMkLst>
        </pc:spChg>
        <pc:spChg chg="del">
          <ac:chgData name="Peter Keintzel" userId="8746be7e2ff05506" providerId="LiveId" clId="{12DCC142-EBB1-45B3-85B8-DF9574CACDFC}" dt="2025-11-16T06:19:22.501" v="632" actId="478"/>
          <ac:spMkLst>
            <pc:docMk/>
            <pc:sldMk cId="2294962084" sldId="258"/>
            <ac:spMk id="57" creationId="{FF426782-3B04-8197-4657-81D7777EAAB9}"/>
          </ac:spMkLst>
        </pc:spChg>
        <pc:picChg chg="del">
          <ac:chgData name="Peter Keintzel" userId="8746be7e2ff05506" providerId="LiveId" clId="{12DCC142-EBB1-45B3-85B8-DF9574CACDFC}" dt="2025-11-16T06:19:16.003" v="627" actId="478"/>
          <ac:picMkLst>
            <pc:docMk/>
            <pc:sldMk cId="2294962084" sldId="258"/>
            <ac:picMk id="3" creationId="{315904CE-2B8B-6178-8A6F-BDB090BF8AD3}"/>
          </ac:picMkLst>
        </pc:picChg>
        <pc:picChg chg="add del mod">
          <ac:chgData name="Peter Keintzel" userId="8746be7e2ff05506" providerId="LiveId" clId="{12DCC142-EBB1-45B3-85B8-DF9574CACDFC}" dt="2025-11-16T06:20:55.766" v="636" actId="478"/>
          <ac:picMkLst>
            <pc:docMk/>
            <pc:sldMk cId="2294962084" sldId="258"/>
            <ac:picMk id="4" creationId="{8D0FA9FD-952B-954C-0CAE-55F07986F026}"/>
          </ac:picMkLst>
        </pc:picChg>
        <pc:picChg chg="add mod">
          <ac:chgData name="Peter Keintzel" userId="8746be7e2ff05506" providerId="LiveId" clId="{12DCC142-EBB1-45B3-85B8-DF9574CACDFC}" dt="2025-11-16T06:21:02.289" v="640" actId="1076"/>
          <ac:picMkLst>
            <pc:docMk/>
            <pc:sldMk cId="2294962084" sldId="258"/>
            <ac:picMk id="7" creationId="{11572A2D-E2DC-36A4-9213-3BDEF2E92EA3}"/>
          </ac:picMkLst>
        </pc:picChg>
        <pc:cxnChg chg="del mod">
          <ac:chgData name="Peter Keintzel" userId="8746be7e2ff05506" providerId="LiveId" clId="{12DCC142-EBB1-45B3-85B8-DF9574CACDFC}" dt="2025-11-16T06:19:17.750" v="628" actId="478"/>
          <ac:cxnSpMkLst>
            <pc:docMk/>
            <pc:sldMk cId="2294962084" sldId="258"/>
            <ac:cxnSpMk id="6" creationId="{960C44D3-F03F-4597-DEAC-99A267E04EC4}"/>
          </ac:cxnSpMkLst>
        </pc:cxnChg>
        <pc:cxnChg chg="add mod">
          <ac:chgData name="Peter Keintzel" userId="8746be7e2ff05506" providerId="LiveId" clId="{12DCC142-EBB1-45B3-85B8-DF9574CACDFC}" dt="2025-11-16T06:27:28.355" v="791" actId="14100"/>
          <ac:cxnSpMkLst>
            <pc:docMk/>
            <pc:sldMk cId="2294962084" sldId="258"/>
            <ac:cxnSpMk id="9" creationId="{867B88FA-2D36-53B7-5D78-B379B5515E34}"/>
          </ac:cxnSpMkLst>
        </pc:cxnChg>
        <pc:cxnChg chg="add mod">
          <ac:chgData name="Peter Keintzel" userId="8746be7e2ff05506" providerId="LiveId" clId="{12DCC142-EBB1-45B3-85B8-DF9574CACDFC}" dt="2025-11-16T06:25:32.835" v="773" actId="14100"/>
          <ac:cxnSpMkLst>
            <pc:docMk/>
            <pc:sldMk cId="2294962084" sldId="258"/>
            <ac:cxnSpMk id="22" creationId="{67347689-1955-B7AB-3764-40124360FA34}"/>
          </ac:cxnSpMkLst>
        </pc:cxnChg>
        <pc:cxnChg chg="add mod">
          <ac:chgData name="Peter Keintzel" userId="8746be7e2ff05506" providerId="LiveId" clId="{12DCC142-EBB1-45B3-85B8-DF9574CACDFC}" dt="2025-11-16T06:27:24.741" v="790" actId="14100"/>
          <ac:cxnSpMkLst>
            <pc:docMk/>
            <pc:sldMk cId="2294962084" sldId="258"/>
            <ac:cxnSpMk id="26" creationId="{590E4482-CD12-14CD-7783-DAAF6DB808EB}"/>
          </ac:cxnSpMkLst>
        </pc:cxnChg>
      </pc:sldChg>
      <pc:sldChg chg="addSp delSp modSp new mod">
        <pc:chgData name="Peter Keintzel" userId="8746be7e2ff05506" providerId="LiveId" clId="{12DCC142-EBB1-45B3-85B8-DF9574CACDFC}" dt="2025-11-16T06:36:25.531" v="829" actId="20577"/>
        <pc:sldMkLst>
          <pc:docMk/>
          <pc:sldMk cId="1759418211" sldId="259"/>
        </pc:sldMkLst>
        <pc:spChg chg="del">
          <ac:chgData name="Peter Keintzel" userId="8746be7e2ff05506" providerId="LiveId" clId="{12DCC142-EBB1-45B3-85B8-DF9574CACDFC}" dt="2025-11-16T06:35:40.711" v="794" actId="478"/>
          <ac:spMkLst>
            <pc:docMk/>
            <pc:sldMk cId="1759418211" sldId="259"/>
            <ac:spMk id="2" creationId="{66765670-7AF3-088E-0A95-B63C8CDEB947}"/>
          </ac:spMkLst>
        </pc:spChg>
        <pc:spChg chg="del">
          <ac:chgData name="Peter Keintzel" userId="8746be7e2ff05506" providerId="LiveId" clId="{12DCC142-EBB1-45B3-85B8-DF9574CACDFC}" dt="2025-11-16T06:35:42.662" v="795" actId="478"/>
          <ac:spMkLst>
            <pc:docMk/>
            <pc:sldMk cId="1759418211" sldId="259"/>
            <ac:spMk id="3" creationId="{D1D1154A-7BA2-0504-5B7B-DAB1743407D3}"/>
          </ac:spMkLst>
        </pc:spChg>
        <pc:spChg chg="add del mod">
          <ac:chgData name="Peter Keintzel" userId="8746be7e2ff05506" providerId="LiveId" clId="{12DCC142-EBB1-45B3-85B8-DF9574CACDFC}" dt="2025-11-16T06:36:10.575" v="802" actId="478"/>
          <ac:spMkLst>
            <pc:docMk/>
            <pc:sldMk cId="1759418211" sldId="259"/>
            <ac:spMk id="6" creationId="{947B77F9-9694-28BC-4CAF-7BEB894BE4DB}"/>
          </ac:spMkLst>
        </pc:spChg>
        <pc:spChg chg="add mod">
          <ac:chgData name="Peter Keintzel" userId="8746be7e2ff05506" providerId="LiveId" clId="{12DCC142-EBB1-45B3-85B8-DF9574CACDFC}" dt="2025-11-16T06:36:25.531" v="829" actId="20577"/>
          <ac:spMkLst>
            <pc:docMk/>
            <pc:sldMk cId="1759418211" sldId="259"/>
            <ac:spMk id="8" creationId="{CFC1730E-5372-E255-F080-21B53352A90B}"/>
          </ac:spMkLst>
        </pc:spChg>
        <pc:picChg chg="add">
          <ac:chgData name="Peter Keintzel" userId="8746be7e2ff05506" providerId="LiveId" clId="{12DCC142-EBB1-45B3-85B8-DF9574CACDFC}" dt="2025-11-16T06:35:37.710" v="793" actId="22"/>
          <ac:picMkLst>
            <pc:docMk/>
            <pc:sldMk cId="1759418211" sldId="259"/>
            <ac:picMk id="5" creationId="{EB59B66E-EF22-9F75-E98D-87FB638C7437}"/>
          </ac:picMkLst>
        </pc:picChg>
        <pc:cxnChg chg="add mod">
          <ac:chgData name="Peter Keintzel" userId="8746be7e2ff05506" providerId="LiveId" clId="{12DCC142-EBB1-45B3-85B8-DF9574CACDFC}" dt="2025-11-16T06:36:19.049" v="804" actId="1076"/>
          <ac:cxnSpMkLst>
            <pc:docMk/>
            <pc:sldMk cId="1759418211" sldId="259"/>
            <ac:cxnSpMk id="7" creationId="{D6F1A7CB-5A1D-41AE-9670-DC7083E86D5C}"/>
          </ac:cxnSpMkLst>
        </pc:cxnChg>
      </pc:sldChg>
      <pc:sldChg chg="addSp delSp modSp add mod">
        <pc:chgData name="Peter Keintzel" userId="8746be7e2ff05506" providerId="LiveId" clId="{12DCC142-EBB1-45B3-85B8-DF9574CACDFC}" dt="2025-11-16T18:19:41.391" v="867" actId="20577"/>
        <pc:sldMkLst>
          <pc:docMk/>
          <pc:sldMk cId="280778567" sldId="260"/>
        </pc:sldMkLst>
        <pc:spChg chg="mod">
          <ac:chgData name="Peter Keintzel" userId="8746be7e2ff05506" providerId="LiveId" clId="{12DCC142-EBB1-45B3-85B8-DF9574CACDFC}" dt="2025-11-16T18:19:41.391" v="867" actId="20577"/>
          <ac:spMkLst>
            <pc:docMk/>
            <pc:sldMk cId="280778567" sldId="260"/>
            <ac:spMk id="8" creationId="{AC4C3E1C-AFE0-44F8-4B66-FA7991044C47}"/>
          </ac:spMkLst>
        </pc:spChg>
        <pc:picChg chg="add mod ord">
          <ac:chgData name="Peter Keintzel" userId="8746be7e2ff05506" providerId="LiveId" clId="{12DCC142-EBB1-45B3-85B8-DF9574CACDFC}" dt="2025-11-16T18:19:29.435" v="837" actId="1076"/>
          <ac:picMkLst>
            <pc:docMk/>
            <pc:sldMk cId="280778567" sldId="260"/>
            <ac:picMk id="3" creationId="{8E101BE4-BCF5-533A-BFF9-F7DED4AFA954}"/>
          </ac:picMkLst>
        </pc:picChg>
        <pc:picChg chg="del">
          <ac:chgData name="Peter Keintzel" userId="8746be7e2ff05506" providerId="LiveId" clId="{12DCC142-EBB1-45B3-85B8-DF9574CACDFC}" dt="2025-11-16T18:19:12.853" v="831" actId="478"/>
          <ac:picMkLst>
            <pc:docMk/>
            <pc:sldMk cId="280778567" sldId="260"/>
            <ac:picMk id="5" creationId="{BD61B174-4998-5DD7-9464-118E2789C7E1}"/>
          </ac:picMkLst>
        </pc:picChg>
        <pc:cxnChg chg="mod">
          <ac:chgData name="Peter Keintzel" userId="8746be7e2ff05506" providerId="LiveId" clId="{12DCC142-EBB1-45B3-85B8-DF9574CACDFC}" dt="2025-11-16T18:19:33.184" v="838" actId="1076"/>
          <ac:cxnSpMkLst>
            <pc:docMk/>
            <pc:sldMk cId="280778567" sldId="260"/>
            <ac:cxnSpMk id="7" creationId="{3306DE10-BB4A-1C5A-59C6-C9AC3D0E91FE}"/>
          </ac:cxnSpMkLst>
        </pc:cxn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5FFEEA-734F-3136-9CDE-D7730FB88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12028C7-19EE-E191-BD8A-DC05BCFFF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CA3937-85ED-FE3C-AC9C-387E26B83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64F921-F84E-B81C-F6F6-FBEAEC31A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7DFD1C-E18B-5597-DBD8-3D5562C23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89680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5A54B9-CF2A-CAB6-893F-8835E320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EEB5BBE-2BE2-BCD2-C780-CF22DB6DA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46ED00-AF70-E9BA-DC8C-0440B4A30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B0CDAE-EECE-585E-93F1-6DDF9D967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A9FF55-A68E-F5EF-B1B8-43391F133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39169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BA6E05A-77B7-0373-BC33-E280A41553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12A01A5-288B-3F5A-F975-7F13112241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46BE911-5623-98AD-57FE-963F8F2F6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C71BC2-0E0A-FDE4-4F81-07E17ED47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4CD442-BC36-9D6A-42C1-FC5C0E3E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74976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CF3A45-79C3-D933-A05B-ADA8C1BD6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95549B-582F-5BC9-3894-78932A3EA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F3FB16-0BEE-C80D-68F2-A67CF49E6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FA7FA0-85AD-3801-B7C3-D4597BA26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A3190D4-312E-C9C8-4AA4-A76C31177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08692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E53839-FAF2-D24B-036A-70ED53591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0BF5744-A377-8022-43C6-44BB08844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520787-C1F4-44EE-39A6-BA7B2D8DB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0D405B-869F-FDC3-D4C6-197746543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44900A-ED73-785A-52E2-6CD49DF2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4724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BEE7D6-BC6D-D816-CC68-3C5224FF7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D00D46-325D-5C6D-F6E4-64D43D6520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973B4A0-5F5B-6506-449C-24A922033C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ECB148-484D-12DA-1403-43CA6D23A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F4BD4CD-175D-7605-4164-9CFEE474C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9E8CF8F-F44E-0DFF-49E6-6AD8021F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4726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85C7AD-977F-FF69-ED4B-9BDEBB372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16E098-2710-9BDD-E6E6-FABC6FBF4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6B157F-0923-2B96-F681-3D0CF3675B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CEB77EB-D4A4-4C5B-A1F5-AF1D4E75A0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FD0E7CE-E09F-BF99-DD51-763E06AA27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164A660-EF7F-B3A4-A219-E446FFBB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DB3FFF2-B504-826F-27D8-1149D5CEE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955BEB7-AE2C-67AA-AC72-851C04C4C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14312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A05389-CDB9-15A8-6C1A-65767C73F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CAE6BA9-8D34-0472-65BD-6C2A4BA6C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72D8CB3-FA81-9491-7BD5-3031899B9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26CB206-AB7B-F1A2-DA81-2AC4BD931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52150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5F71B0B-9F02-28B7-C552-0EA25FB67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ECBF5E4-3597-B7C1-F1C7-E1D25F93A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7BB1E0-C44B-193B-C7B0-1AE7E69EF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85252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94A166-C0EE-C032-325C-E84E7C18D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E241A2-A980-F277-747A-CDD2C5605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B79DC1D-C70B-8C4F-9F72-FC06EBC8F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0C4FBF5-4034-BC76-8DE6-D8D8AA2FE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363FE6D-E62C-9861-DEA2-799B8B2C6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FEBE7A4-3E08-A572-6678-5F2D09ABF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93326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4E7517-F830-0CCB-611E-24844A95E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8D4342B-DD31-DF29-2066-59E611ACB0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48EF788-3537-1FF6-A079-6E83B7BBC4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5B43DB9-24AC-EA8D-6575-219C4047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06685B-FC1E-7F01-B5AC-063C4B7B7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3B99C47-1C47-0834-CB4F-317564F3A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84123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F362916-0ABF-4BFC-73E0-7EBA86672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8F452F-D50D-ABB1-BD4A-29005F42B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13D3B2-DD53-4DBA-ECF5-4A8C86EDE3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D29044-BFC8-4644-B2D0-2F8F32E644F0}" type="datetimeFigureOut">
              <a:rPr lang="de-AT" smtClean="0"/>
              <a:t>16.11.2025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5B3278-DED5-4392-664F-29DBB864F1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5791757-5C8E-002F-FC8C-961F26F9B0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86029A-7A32-491F-BDEF-4EB93182CDA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64279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hrift, Text, Symbol, Logo enthält.&#10;&#10;KI-generierte Inhalte können fehlerhaft sein.">
            <a:extLst>
              <a:ext uri="{FF2B5EF4-FFF2-40B4-BE49-F238E27FC236}">
                <a16:creationId xmlns:a16="http://schemas.microsoft.com/office/drawing/2014/main" id="{E5D6DD0F-B364-9B90-AAB5-913905AB9F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967" y="2908737"/>
            <a:ext cx="1190297" cy="1190297"/>
          </a:xfrm>
          <a:prstGeom prst="rect">
            <a:avLst/>
          </a:prstGeom>
        </p:spPr>
      </p:pic>
      <p:pic>
        <p:nvPicPr>
          <p:cNvPr id="7" name="Grafik 6" descr="Ein Bild, das Symbol, Clipart, Logo, Grafiken enthält.&#10;&#10;KI-generierte Inhalte können fehlerhaft sein.">
            <a:extLst>
              <a:ext uri="{FF2B5EF4-FFF2-40B4-BE49-F238E27FC236}">
                <a16:creationId xmlns:a16="http://schemas.microsoft.com/office/drawing/2014/main" id="{6138B692-814C-B529-3833-4D142225DE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811" y="3011711"/>
            <a:ext cx="984348" cy="984348"/>
          </a:xfrm>
          <a:prstGeom prst="rect">
            <a:avLst/>
          </a:prstGeom>
        </p:spPr>
      </p:pic>
      <p:cxnSp>
        <p:nvCxnSpPr>
          <p:cNvPr id="12" name="Verbinder: gewinkelt 11">
            <a:extLst>
              <a:ext uri="{FF2B5EF4-FFF2-40B4-BE49-F238E27FC236}">
                <a16:creationId xmlns:a16="http://schemas.microsoft.com/office/drawing/2014/main" id="{2A255809-62DF-BEF5-CBBF-24EE919E47B5}"/>
              </a:ext>
            </a:extLst>
          </p:cNvPr>
          <p:cNvCxnSpPr>
            <a:cxnSpLocks/>
            <a:stCxn id="9" idx="3"/>
            <a:endCxn id="5" idx="1"/>
          </p:cNvCxnSpPr>
          <p:nvPr/>
        </p:nvCxnSpPr>
        <p:spPr>
          <a:xfrm>
            <a:off x="2973115" y="2676197"/>
            <a:ext cx="1028852" cy="827689"/>
          </a:xfrm>
          <a:prstGeom prst="bentConnector3">
            <a:avLst>
              <a:gd name="adj1" fmla="val 50000"/>
            </a:avLst>
          </a:prstGeom>
          <a:ln w="28575">
            <a:solidFill>
              <a:srgbClr val="0063B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872D1CA4-C8E9-0D91-1686-FDFCDFE35C4E}"/>
              </a:ext>
            </a:extLst>
          </p:cNvPr>
          <p:cNvCxnSpPr>
            <a:cxnSpLocks/>
            <a:stCxn id="7" idx="1"/>
            <a:endCxn id="5" idx="3"/>
          </p:cNvCxnSpPr>
          <p:nvPr/>
        </p:nvCxnSpPr>
        <p:spPr>
          <a:xfrm rot="10800000" flipV="1">
            <a:off x="5192265" y="3503884"/>
            <a:ext cx="1220547" cy="1"/>
          </a:xfrm>
          <a:prstGeom prst="bentConnector3">
            <a:avLst>
              <a:gd name="adj1" fmla="val 50000"/>
            </a:avLst>
          </a:prstGeom>
          <a:ln w="28575">
            <a:solidFill>
              <a:srgbClr val="0063B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3F71EBF8-1029-D1DE-0575-47AE1DDDEA90}"/>
              </a:ext>
            </a:extLst>
          </p:cNvPr>
          <p:cNvGrpSpPr/>
          <p:nvPr/>
        </p:nvGrpSpPr>
        <p:grpSpPr>
          <a:xfrm>
            <a:off x="359087" y="1923394"/>
            <a:ext cx="2614028" cy="1505606"/>
            <a:chOff x="359087" y="1923394"/>
            <a:chExt cx="2614028" cy="1505606"/>
          </a:xfrm>
        </p:grpSpPr>
        <p:pic>
          <p:nvPicPr>
            <p:cNvPr id="9" name="Grafik 8" descr="Ein Bild, das Schrift, Grafiken, Symbol, weiß enthält.&#10;&#10;KI-generierte Inhalte können fehlerhaft sein.">
              <a:extLst>
                <a:ext uri="{FF2B5EF4-FFF2-40B4-BE49-F238E27FC236}">
                  <a16:creationId xmlns:a16="http://schemas.microsoft.com/office/drawing/2014/main" id="{F5E42BDA-855C-D16C-048C-2809A5EFF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9377" y="1923394"/>
              <a:ext cx="1003738" cy="1505606"/>
            </a:xfrm>
            <a:prstGeom prst="rect">
              <a:avLst/>
            </a:prstGeom>
          </p:spPr>
        </p:pic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9619B1D9-8D2E-2E28-DB08-BD2593E6C4D8}"/>
                </a:ext>
              </a:extLst>
            </p:cNvPr>
            <p:cNvSpPr txBox="1"/>
            <p:nvPr/>
          </p:nvSpPr>
          <p:spPr>
            <a:xfrm>
              <a:off x="359087" y="2522309"/>
              <a:ext cx="17107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AT" sz="1400" b="1" dirty="0">
                  <a:solidFill>
                    <a:srgbClr val="0063B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Programmiergleis</a:t>
              </a: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79387256-0869-BA04-E776-E8E8D192C01A}"/>
              </a:ext>
            </a:extLst>
          </p:cNvPr>
          <p:cNvGrpSpPr/>
          <p:nvPr/>
        </p:nvGrpSpPr>
        <p:grpSpPr>
          <a:xfrm>
            <a:off x="705931" y="3890152"/>
            <a:ext cx="2267184" cy="1505606"/>
            <a:chOff x="705931" y="3890152"/>
            <a:chExt cx="2267184" cy="1505606"/>
          </a:xfrm>
        </p:grpSpPr>
        <p:pic>
          <p:nvPicPr>
            <p:cNvPr id="10" name="Grafik 9" descr="Ein Bild, das Schrift, Grafiken, Symbol, weiß enthält.&#10;&#10;KI-generierte Inhalte können fehlerhaft sein.">
              <a:extLst>
                <a:ext uri="{FF2B5EF4-FFF2-40B4-BE49-F238E27FC236}">
                  <a16:creationId xmlns:a16="http://schemas.microsoft.com/office/drawing/2014/main" id="{5FBD80C8-9412-5426-3693-4E1B67A8F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9377" y="3890152"/>
              <a:ext cx="1003738" cy="1505606"/>
            </a:xfrm>
            <a:prstGeom prst="rect">
              <a:avLst/>
            </a:prstGeom>
          </p:spPr>
        </p:pic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DEF222F-CD2F-3252-DA18-4BA0258ACF5E}"/>
                </a:ext>
              </a:extLst>
            </p:cNvPr>
            <p:cNvSpPr txBox="1"/>
            <p:nvPr/>
          </p:nvSpPr>
          <p:spPr>
            <a:xfrm>
              <a:off x="705931" y="4489067"/>
              <a:ext cx="1098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AT" sz="1400" b="1" dirty="0">
                  <a:solidFill>
                    <a:srgbClr val="0063B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Hauptgleis</a:t>
              </a:r>
            </a:p>
          </p:txBody>
        </p:sp>
      </p:grpSp>
      <p:sp>
        <p:nvSpPr>
          <p:cNvPr id="34" name="Textfeld 33">
            <a:extLst>
              <a:ext uri="{FF2B5EF4-FFF2-40B4-BE49-F238E27FC236}">
                <a16:creationId xmlns:a16="http://schemas.microsoft.com/office/drawing/2014/main" id="{73706061-8B85-AAD0-274A-3F8408872D04}"/>
              </a:ext>
            </a:extLst>
          </p:cNvPr>
          <p:cNvSpPr txBox="1"/>
          <p:nvPr/>
        </p:nvSpPr>
        <p:spPr>
          <a:xfrm>
            <a:off x="660897" y="2703934"/>
            <a:ext cx="1104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sz="1400" b="1" dirty="0"/>
              <a:t>(optional)</a:t>
            </a:r>
          </a:p>
        </p:txBody>
      </p:sp>
      <p:cxnSp>
        <p:nvCxnSpPr>
          <p:cNvPr id="37" name="Verbinder: gewinkelt 36">
            <a:extLst>
              <a:ext uri="{FF2B5EF4-FFF2-40B4-BE49-F238E27FC236}">
                <a16:creationId xmlns:a16="http://schemas.microsoft.com/office/drawing/2014/main" id="{0AAC4A2E-A7EB-AAE1-2E98-4D670AE8977C}"/>
              </a:ext>
            </a:extLst>
          </p:cNvPr>
          <p:cNvCxnSpPr>
            <a:cxnSpLocks/>
            <a:stCxn id="7" idx="3"/>
            <a:endCxn id="50" idx="1"/>
          </p:cNvCxnSpPr>
          <p:nvPr/>
        </p:nvCxnSpPr>
        <p:spPr>
          <a:xfrm>
            <a:off x="7397159" y="3503885"/>
            <a:ext cx="1227489" cy="820"/>
          </a:xfrm>
          <a:prstGeom prst="bentConnector3">
            <a:avLst>
              <a:gd name="adj1" fmla="val 50000"/>
            </a:avLst>
          </a:prstGeom>
          <a:ln w="28575">
            <a:solidFill>
              <a:srgbClr val="0063B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feld 42">
            <a:extLst>
              <a:ext uri="{FF2B5EF4-FFF2-40B4-BE49-F238E27FC236}">
                <a16:creationId xmlns:a16="http://schemas.microsoft.com/office/drawing/2014/main" id="{8E414A9F-B0A7-9119-18CB-46DCD27284DB}"/>
              </a:ext>
            </a:extLst>
          </p:cNvPr>
          <p:cNvSpPr txBox="1"/>
          <p:nvPr/>
        </p:nvSpPr>
        <p:spPr>
          <a:xfrm>
            <a:off x="3714502" y="3972908"/>
            <a:ext cx="17652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Z21 Digitalzentrale</a:t>
            </a:r>
            <a:b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(oder kompatibel)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EA77CE48-54E4-AFC0-AC2F-D6F6CF49A7E6}"/>
              </a:ext>
            </a:extLst>
          </p:cNvPr>
          <p:cNvSpPr txBox="1"/>
          <p:nvPr/>
        </p:nvSpPr>
        <p:spPr>
          <a:xfrm>
            <a:off x="6024554" y="3972908"/>
            <a:ext cx="1944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Netzwerkverbindung</a:t>
            </a:r>
          </a:p>
        </p:txBody>
      </p: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A61D3FE7-9895-2A0E-5760-C26E4B4150A2}"/>
              </a:ext>
            </a:extLst>
          </p:cNvPr>
          <p:cNvGrpSpPr/>
          <p:nvPr/>
        </p:nvGrpSpPr>
        <p:grpSpPr>
          <a:xfrm>
            <a:off x="8624648" y="1616055"/>
            <a:ext cx="2402798" cy="2991692"/>
            <a:chOff x="7765418" y="1702768"/>
            <a:chExt cx="2402798" cy="2991692"/>
          </a:xfrm>
        </p:grpSpPr>
        <p:pic>
          <p:nvPicPr>
            <p:cNvPr id="41" name="Grafik 40" descr="Ein Bild, das Rechteck, Symbol, Reihe, Screenshot enthält.&#10;&#10;KI-generierte Inhalte können fehlerhaft sein.">
              <a:extLst>
                <a:ext uri="{FF2B5EF4-FFF2-40B4-BE49-F238E27FC236}">
                  <a16:creationId xmlns:a16="http://schemas.microsoft.com/office/drawing/2014/main" id="{AAE13D2D-8B52-7F7E-4B7E-A9EAF3AEBB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73755" y="1702768"/>
              <a:ext cx="1994461" cy="2991692"/>
            </a:xfrm>
            <a:prstGeom prst="rect">
              <a:avLst/>
            </a:prstGeom>
          </p:spPr>
        </p:pic>
        <p:grpSp>
          <p:nvGrpSpPr>
            <p:cNvPr id="53" name="Gruppieren 52">
              <a:extLst>
                <a:ext uri="{FF2B5EF4-FFF2-40B4-BE49-F238E27FC236}">
                  <a16:creationId xmlns:a16="http://schemas.microsoft.com/office/drawing/2014/main" id="{105B19AE-E0C4-4DE0-53AC-96B2719F3711}"/>
                </a:ext>
              </a:extLst>
            </p:cNvPr>
            <p:cNvGrpSpPr/>
            <p:nvPr/>
          </p:nvGrpSpPr>
          <p:grpSpPr>
            <a:xfrm>
              <a:off x="7765418" y="3198614"/>
              <a:ext cx="1117789" cy="785607"/>
              <a:chOff x="5778628" y="1934198"/>
              <a:chExt cx="1419225" cy="1019175"/>
            </a:xfrm>
          </p:grpSpPr>
          <p:pic>
            <p:nvPicPr>
              <p:cNvPr id="50" name="Grafik 49">
                <a:extLst>
                  <a:ext uri="{FF2B5EF4-FFF2-40B4-BE49-F238E27FC236}">
                    <a16:creationId xmlns:a16="http://schemas.microsoft.com/office/drawing/2014/main" id="{ED6874D4-BA4B-742C-F283-5CDA8A0624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778628" y="1934198"/>
                <a:ext cx="1419225" cy="1019175"/>
              </a:xfrm>
              <a:prstGeom prst="rect">
                <a:avLst/>
              </a:prstGeom>
            </p:spPr>
          </p:pic>
          <p:pic>
            <p:nvPicPr>
              <p:cNvPr id="52" name="Grafik 51" descr="Ein Bild, das Entwurf, Zeichnung, Clipart, Darstellung enthält.&#10;&#10;KI-generierte Inhalte können fehlerhaft sein.">
                <a:extLst>
                  <a:ext uri="{FF2B5EF4-FFF2-40B4-BE49-F238E27FC236}">
                    <a16:creationId xmlns:a16="http://schemas.microsoft.com/office/drawing/2014/main" id="{2F0C9D4D-8640-31AD-A07D-2EA0A6F112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630" t="17490" r="8384" b="18096"/>
              <a:stretch>
                <a:fillRect/>
              </a:stretch>
            </p:blipFill>
            <p:spPr>
              <a:xfrm>
                <a:off x="6231482" y="2144837"/>
                <a:ext cx="513516" cy="597896"/>
              </a:xfrm>
              <a:prstGeom prst="rect">
                <a:avLst/>
              </a:prstGeom>
            </p:spPr>
          </p:pic>
        </p:grpSp>
      </p:grpSp>
      <p:sp>
        <p:nvSpPr>
          <p:cNvPr id="56" name="Textfeld 55">
            <a:extLst>
              <a:ext uri="{FF2B5EF4-FFF2-40B4-BE49-F238E27FC236}">
                <a16:creationId xmlns:a16="http://schemas.microsoft.com/office/drawing/2014/main" id="{1F5A30F9-976C-277B-B146-0B020F4F2599}"/>
              </a:ext>
            </a:extLst>
          </p:cNvPr>
          <p:cNvSpPr txBox="1"/>
          <p:nvPr/>
        </p:nvSpPr>
        <p:spPr>
          <a:xfrm>
            <a:off x="8283066" y="3972908"/>
            <a:ext cx="26589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Windows PC / Android Tablet</a:t>
            </a:r>
          </a:p>
        </p:txBody>
      </p:sp>
      <p:cxnSp>
        <p:nvCxnSpPr>
          <p:cNvPr id="65" name="Verbinder: gewinkelt 64">
            <a:extLst>
              <a:ext uri="{FF2B5EF4-FFF2-40B4-BE49-F238E27FC236}">
                <a16:creationId xmlns:a16="http://schemas.microsoft.com/office/drawing/2014/main" id="{56870378-6C10-9056-E532-C73B97B46EBB}"/>
              </a:ext>
            </a:extLst>
          </p:cNvPr>
          <p:cNvCxnSpPr>
            <a:stCxn id="10" idx="3"/>
          </p:cNvCxnSpPr>
          <p:nvPr/>
        </p:nvCxnSpPr>
        <p:spPr>
          <a:xfrm flipV="1">
            <a:off x="2973115" y="3503883"/>
            <a:ext cx="514426" cy="1139072"/>
          </a:xfrm>
          <a:prstGeom prst="bentConnector2">
            <a:avLst/>
          </a:prstGeom>
          <a:ln w="28575">
            <a:solidFill>
              <a:srgbClr val="0063B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2680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84FA04-409C-C1FC-C1D4-C36771E8A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Maßstabsmodell, Bahn, Gelände, draußen enthält.&#10;&#10;KI-generierte Inhalte können fehlerhaft sein.">
            <a:extLst>
              <a:ext uri="{FF2B5EF4-FFF2-40B4-BE49-F238E27FC236}">
                <a16:creationId xmlns:a16="http://schemas.microsoft.com/office/drawing/2014/main" id="{D36C73FF-F929-0B25-A95E-A25F6730E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2A44859F-DE3D-8404-3A94-767ECF9EAFC3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2130230" y="5931876"/>
            <a:ext cx="1033668" cy="469126"/>
          </a:xfrm>
          <a:prstGeom prst="line">
            <a:avLst/>
          </a:prstGeom>
          <a:ln w="28575">
            <a:solidFill>
              <a:srgbClr val="0063B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332C1EAE-ABF9-7736-D4EF-8E6391216B11}"/>
              </a:ext>
            </a:extLst>
          </p:cNvPr>
          <p:cNvSpPr txBox="1"/>
          <p:nvPr/>
        </p:nvSpPr>
        <p:spPr>
          <a:xfrm>
            <a:off x="3163898" y="6247113"/>
            <a:ext cx="1370408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 1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966A08FA-FE2C-FD44-4556-B7247B7D40C4}"/>
              </a:ext>
            </a:extLst>
          </p:cNvPr>
          <p:cNvSpPr/>
          <p:nvPr/>
        </p:nvSpPr>
        <p:spPr>
          <a:xfrm>
            <a:off x="1069266" y="5136260"/>
            <a:ext cx="1113216" cy="1122980"/>
          </a:xfrm>
          <a:prstGeom prst="ellipse">
            <a:avLst/>
          </a:prstGeom>
          <a:ln w="28575"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D8DC6E64-DCA9-6541-F261-59DF6E2DAEBD}"/>
              </a:ext>
            </a:extLst>
          </p:cNvPr>
          <p:cNvCxnSpPr>
            <a:cxnSpLocks/>
            <a:endCxn id="35" idx="5"/>
          </p:cNvCxnSpPr>
          <p:nvPr/>
        </p:nvCxnSpPr>
        <p:spPr>
          <a:xfrm flipH="1" flipV="1">
            <a:off x="9774224" y="2374543"/>
            <a:ext cx="1238708" cy="1180737"/>
          </a:xfrm>
          <a:prstGeom prst="line">
            <a:avLst/>
          </a:prstGeom>
          <a:ln w="28575">
            <a:solidFill>
              <a:schemeClr val="bg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1357852C-1027-4F31-E27B-9999A29AD10E}"/>
              </a:ext>
            </a:extLst>
          </p:cNvPr>
          <p:cNvSpPr txBox="1"/>
          <p:nvPr/>
        </p:nvSpPr>
        <p:spPr>
          <a:xfrm>
            <a:off x="10393577" y="3584941"/>
            <a:ext cx="1370408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 2</a:t>
            </a:r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0ECC654F-6B11-E165-9C9D-4CF5E1FE7235}"/>
              </a:ext>
            </a:extLst>
          </p:cNvPr>
          <p:cNvSpPr/>
          <p:nvPr/>
        </p:nvSpPr>
        <p:spPr>
          <a:xfrm>
            <a:off x="8824035" y="1416019"/>
            <a:ext cx="1113216" cy="1122980"/>
          </a:xfrm>
          <a:prstGeom prst="ellipse">
            <a:avLst/>
          </a:prstGeom>
          <a:ln w="28575"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A8845B0A-A553-9E41-0A73-E548A2BA5ADE}"/>
              </a:ext>
            </a:extLst>
          </p:cNvPr>
          <p:cNvCxnSpPr>
            <a:cxnSpLocks/>
          </p:cNvCxnSpPr>
          <p:nvPr/>
        </p:nvCxnSpPr>
        <p:spPr>
          <a:xfrm flipV="1">
            <a:off x="3050648" y="2671638"/>
            <a:ext cx="5409540" cy="2604633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headEnd type="none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Textfeld 56">
            <a:extLst>
              <a:ext uri="{FF2B5EF4-FFF2-40B4-BE49-F238E27FC236}">
                <a16:creationId xmlns:a16="http://schemas.microsoft.com/office/drawing/2014/main" id="{77E3086A-B587-07B1-277E-6443CDA2EE86}"/>
              </a:ext>
            </a:extLst>
          </p:cNvPr>
          <p:cNvSpPr txBox="1"/>
          <p:nvPr/>
        </p:nvSpPr>
        <p:spPr>
          <a:xfrm rot="20076470">
            <a:off x="3609574" y="3961060"/>
            <a:ext cx="476806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Fahrtrichtung ➡️</a:t>
            </a:r>
          </a:p>
        </p:txBody>
      </p:sp>
    </p:spTree>
    <p:extLst>
      <p:ext uri="{BB962C8B-B14F-4D97-AF65-F5344CB8AC3E}">
        <p14:creationId xmlns:p14="http://schemas.microsoft.com/office/powerpoint/2010/main" val="414161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056761-C1E2-00A1-3EFA-CFE5E9C78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6B64A9BB-7A9E-3A52-490E-AA83B8BD14CB}"/>
              </a:ext>
            </a:extLst>
          </p:cNvPr>
          <p:cNvCxnSpPr>
            <a:cxnSpLocks/>
            <a:endCxn id="35" idx="5"/>
          </p:cNvCxnSpPr>
          <p:nvPr/>
        </p:nvCxnSpPr>
        <p:spPr>
          <a:xfrm flipH="1" flipV="1">
            <a:off x="9774224" y="2374543"/>
            <a:ext cx="1238708" cy="1180737"/>
          </a:xfrm>
          <a:prstGeom prst="line">
            <a:avLst/>
          </a:prstGeom>
          <a:ln w="28575">
            <a:solidFill>
              <a:schemeClr val="bg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Ellipse 34">
            <a:extLst>
              <a:ext uri="{FF2B5EF4-FFF2-40B4-BE49-F238E27FC236}">
                <a16:creationId xmlns:a16="http://schemas.microsoft.com/office/drawing/2014/main" id="{B69D4A9F-F193-EEBC-79A6-E60C31CC821A}"/>
              </a:ext>
            </a:extLst>
          </p:cNvPr>
          <p:cNvSpPr/>
          <p:nvPr/>
        </p:nvSpPr>
        <p:spPr>
          <a:xfrm>
            <a:off x="8824035" y="1416019"/>
            <a:ext cx="1113216" cy="1122980"/>
          </a:xfrm>
          <a:prstGeom prst="ellipse">
            <a:avLst/>
          </a:prstGeom>
          <a:ln w="28575"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A2009B05-9A13-EEC8-1218-B7F7C4312BEC}"/>
              </a:ext>
            </a:extLst>
          </p:cNvPr>
          <p:cNvCxnSpPr>
            <a:cxnSpLocks/>
          </p:cNvCxnSpPr>
          <p:nvPr/>
        </p:nvCxnSpPr>
        <p:spPr>
          <a:xfrm flipV="1">
            <a:off x="3050648" y="2671638"/>
            <a:ext cx="5409540" cy="2604633"/>
          </a:xfrm>
          <a:prstGeom prst="straightConnector1">
            <a:avLst/>
          </a:prstGeom>
          <a:ln w="28575">
            <a:solidFill>
              <a:schemeClr val="bg1"/>
            </a:solidFill>
            <a:prstDash val="sysDash"/>
            <a:headEnd type="none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11572A2D-E2DC-36A4-9213-3BDEF2E92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352" y="1416019"/>
            <a:ext cx="3036648" cy="4552122"/>
          </a:xfrm>
          <a:prstGeom prst="rect">
            <a:avLst/>
          </a:prstGeom>
        </p:spPr>
      </p:pic>
      <p:cxnSp>
        <p:nvCxnSpPr>
          <p:cNvPr id="9" name="Verbinder: gewinkelt 8">
            <a:extLst>
              <a:ext uri="{FF2B5EF4-FFF2-40B4-BE49-F238E27FC236}">
                <a16:creationId xmlns:a16="http://schemas.microsoft.com/office/drawing/2014/main" id="{867B88FA-2D36-53B7-5D78-B379B5515E34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4667415" y="580445"/>
            <a:ext cx="2686820" cy="1463384"/>
          </a:xfrm>
          <a:prstGeom prst="bentConnector3">
            <a:avLst>
              <a:gd name="adj1" fmla="val -198"/>
            </a:avLst>
          </a:prstGeom>
          <a:ln w="28575">
            <a:solidFill>
              <a:srgbClr val="0063B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38B5779A-C9B8-1E75-5408-0C92888D9C63}"/>
              </a:ext>
            </a:extLst>
          </p:cNvPr>
          <p:cNvSpPr txBox="1"/>
          <p:nvPr/>
        </p:nvSpPr>
        <p:spPr>
          <a:xfrm>
            <a:off x="7354235" y="426556"/>
            <a:ext cx="2583016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Status Sensor 1</a:t>
            </a:r>
          </a:p>
        </p:txBody>
      </p: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67347689-1955-B7AB-3764-40124360FA34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4940300" y="1052801"/>
            <a:ext cx="2413935" cy="1013097"/>
          </a:xfrm>
          <a:prstGeom prst="bentConnector3">
            <a:avLst>
              <a:gd name="adj1" fmla="val 440"/>
            </a:avLst>
          </a:prstGeom>
          <a:ln w="28575">
            <a:solidFill>
              <a:srgbClr val="0063B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feld 24">
            <a:extLst>
              <a:ext uri="{FF2B5EF4-FFF2-40B4-BE49-F238E27FC236}">
                <a16:creationId xmlns:a16="http://schemas.microsoft.com/office/drawing/2014/main" id="{051C04B0-3010-6AD5-3DA8-F522FC43833C}"/>
              </a:ext>
            </a:extLst>
          </p:cNvPr>
          <p:cNvSpPr txBox="1"/>
          <p:nvPr/>
        </p:nvSpPr>
        <p:spPr>
          <a:xfrm>
            <a:off x="7354235" y="898912"/>
            <a:ext cx="314612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Status &amp; Resultat der Messung</a:t>
            </a:r>
          </a:p>
        </p:txBody>
      </p:sp>
      <p:cxnSp>
        <p:nvCxnSpPr>
          <p:cNvPr id="26" name="Verbinder: gewinkelt 25">
            <a:extLst>
              <a:ext uri="{FF2B5EF4-FFF2-40B4-BE49-F238E27FC236}">
                <a16:creationId xmlns:a16="http://schemas.microsoft.com/office/drawing/2014/main" id="{590E4482-CD12-14CD-7783-DAAF6DB808EB}"/>
              </a:ext>
            </a:extLst>
          </p:cNvPr>
          <p:cNvCxnSpPr>
            <a:cxnSpLocks/>
            <a:endCxn id="33" idx="1"/>
          </p:cNvCxnSpPr>
          <p:nvPr/>
        </p:nvCxnSpPr>
        <p:spPr>
          <a:xfrm flipV="1">
            <a:off x="5224007" y="1459645"/>
            <a:ext cx="2130228" cy="584184"/>
          </a:xfrm>
          <a:prstGeom prst="bentConnector3">
            <a:avLst>
              <a:gd name="adj1" fmla="val -79"/>
            </a:avLst>
          </a:prstGeom>
          <a:ln w="28575">
            <a:solidFill>
              <a:srgbClr val="0063B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57A0DBEA-0449-0297-45AE-10116AD17B72}"/>
              </a:ext>
            </a:extLst>
          </p:cNvPr>
          <p:cNvSpPr txBox="1"/>
          <p:nvPr/>
        </p:nvSpPr>
        <p:spPr>
          <a:xfrm>
            <a:off x="7354235" y="1305756"/>
            <a:ext cx="1880948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Status Sensor 2</a:t>
            </a:r>
          </a:p>
        </p:txBody>
      </p:sp>
    </p:spTree>
    <p:extLst>
      <p:ext uri="{BB962C8B-B14F-4D97-AF65-F5344CB8AC3E}">
        <p14:creationId xmlns:p14="http://schemas.microsoft.com/office/powerpoint/2010/main" val="2294962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B59B66E-EF22-9F75-E98D-87FB638C7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852" y="399787"/>
            <a:ext cx="4092295" cy="6058425"/>
          </a:xfrm>
          <a:prstGeom prst="rect">
            <a:avLst/>
          </a:prstGeom>
        </p:spPr>
      </p:pic>
      <p:cxnSp>
        <p:nvCxnSpPr>
          <p:cNvPr id="7" name="Verbinder: gewinkelt 6">
            <a:extLst>
              <a:ext uri="{FF2B5EF4-FFF2-40B4-BE49-F238E27FC236}">
                <a16:creationId xmlns:a16="http://schemas.microsoft.com/office/drawing/2014/main" id="{D6F1A7CB-5A1D-41AE-9670-DC7083E86D5C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6479540" y="245081"/>
            <a:ext cx="2413935" cy="1013097"/>
          </a:xfrm>
          <a:prstGeom prst="bentConnector3">
            <a:avLst>
              <a:gd name="adj1" fmla="val 440"/>
            </a:avLst>
          </a:prstGeom>
          <a:ln w="28575">
            <a:solidFill>
              <a:srgbClr val="0063B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CFC1730E-5372-E255-F080-21B53352A90B}"/>
              </a:ext>
            </a:extLst>
          </p:cNvPr>
          <p:cNvSpPr txBox="1"/>
          <p:nvPr/>
        </p:nvSpPr>
        <p:spPr>
          <a:xfrm>
            <a:off x="8893475" y="91192"/>
            <a:ext cx="314612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Gemessene Geschwindigkeit</a:t>
            </a:r>
          </a:p>
        </p:txBody>
      </p:sp>
    </p:spTree>
    <p:extLst>
      <p:ext uri="{BB962C8B-B14F-4D97-AF65-F5344CB8AC3E}">
        <p14:creationId xmlns:p14="http://schemas.microsoft.com/office/powerpoint/2010/main" val="1759418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7759D7-8057-1879-DF6E-CB4EEFDC9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E101BE4-BCF5-533A-BFF9-F7DED4AFA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828" y="496168"/>
            <a:ext cx="4442343" cy="2713868"/>
          </a:xfrm>
          <a:prstGeom prst="rect">
            <a:avLst/>
          </a:prstGeom>
        </p:spPr>
      </p:pic>
      <p:cxnSp>
        <p:nvCxnSpPr>
          <p:cNvPr id="7" name="Verbinder: gewinkelt 6">
            <a:extLst>
              <a:ext uri="{FF2B5EF4-FFF2-40B4-BE49-F238E27FC236}">
                <a16:creationId xmlns:a16="http://schemas.microsoft.com/office/drawing/2014/main" id="{3306DE10-BB4A-1C5A-59C6-C9AC3D0E91FE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6631940" y="496168"/>
            <a:ext cx="2413935" cy="1013097"/>
          </a:xfrm>
          <a:prstGeom prst="bentConnector3">
            <a:avLst>
              <a:gd name="adj1" fmla="val 440"/>
            </a:avLst>
          </a:prstGeom>
          <a:ln w="28575">
            <a:solidFill>
              <a:srgbClr val="0063B1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AC4C3E1C-AFE0-44F8-4B66-FA7991044C47}"/>
              </a:ext>
            </a:extLst>
          </p:cNvPr>
          <p:cNvSpPr txBox="1"/>
          <p:nvPr/>
        </p:nvSpPr>
        <p:spPr>
          <a:xfrm>
            <a:off x="9045875" y="342279"/>
            <a:ext cx="314612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AT" sz="1400" b="1" dirty="0">
                <a:solidFill>
                  <a:srgbClr val="0063B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 Messung wird durchgeführt</a:t>
            </a:r>
          </a:p>
        </p:txBody>
      </p:sp>
    </p:spTree>
    <p:extLst>
      <p:ext uri="{BB962C8B-B14F-4D97-AF65-F5344CB8AC3E}">
        <p14:creationId xmlns:p14="http://schemas.microsoft.com/office/powerpoint/2010/main" val="280778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</Words>
  <Application>Microsoft Office PowerPoint</Application>
  <PresentationFormat>Breitbild</PresentationFormat>
  <Paragraphs>14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Peter Keintzel</dc:creator>
  <cp:lastModifiedBy>Peter Keintzel</cp:lastModifiedBy>
  <cp:revision>1</cp:revision>
  <dcterms:created xsi:type="dcterms:W3CDTF">2025-09-28T16:20:53Z</dcterms:created>
  <dcterms:modified xsi:type="dcterms:W3CDTF">2025-11-16T18:19:43Z</dcterms:modified>
</cp:coreProperties>
</file>

<file path=docProps/thumbnail.jpeg>
</file>